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5CDD-CB65-461A-B6F9-69BFD9EBFA29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3C5B-A006-433A-A1E9-638ADD92C2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 Black" pitchFamily="34" charset="0"/>
              </a:rPr>
              <a:t>ALPHABETIZING:</a:t>
            </a:r>
            <a:endParaRPr lang="en-US" sz="66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Look at the first letter of the word.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If you have more than one word starting with a certain letter, you must look at the second letter of the words.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If you have more than 1 word with the first two letters the same, you must look at the third letter….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And so on…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rparrott1</dc:creator>
  <cp:lastModifiedBy>rparrott1</cp:lastModifiedBy>
  <cp:revision>1</cp:revision>
  <dcterms:created xsi:type="dcterms:W3CDTF">2013-12-02T12:44:02Z</dcterms:created>
  <dcterms:modified xsi:type="dcterms:W3CDTF">2013-12-02T12:48:13Z</dcterms:modified>
</cp:coreProperties>
</file>